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1" r:id="rId5"/>
    <p:sldId id="262" r:id="rId6"/>
    <p:sldId id="263" r:id="rId7"/>
    <p:sldId id="280" r:id="rId8"/>
    <p:sldId id="264" r:id="rId9"/>
    <p:sldId id="265" r:id="rId10"/>
    <p:sldId id="266" r:id="rId11"/>
    <p:sldId id="269" r:id="rId12"/>
    <p:sldId id="270" r:id="rId13"/>
    <p:sldId id="277" r:id="rId14"/>
    <p:sldId id="276" r:id="rId15"/>
    <p:sldId id="278" r:id="rId16"/>
    <p:sldId id="271" r:id="rId17"/>
    <p:sldId id="272" r:id="rId18"/>
    <p:sldId id="281" r:id="rId19"/>
    <p:sldId id="268" r:id="rId20"/>
    <p:sldId id="275" r:id="rId21"/>
    <p:sldId id="267" r:id="rId22"/>
    <p:sldId id="274" r:id="rId23"/>
    <p:sldId id="282" r:id="rId24"/>
    <p:sldId id="283" r:id="rId25"/>
    <p:sldId id="284" r:id="rId26"/>
    <p:sldId id="285" r:id="rId27"/>
    <p:sldId id="273" r:id="rId28"/>
    <p:sldId id="26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o" id="{AA775394-155C-4BCB-8724-3918DAACDBC1}">
          <p14:sldIdLst>
            <p14:sldId id="256"/>
          </p14:sldIdLst>
        </p14:section>
        <p14:section name="Conteúdo" id="{38153FE0-67D6-47BA-ACBB-56F475C1FE71}">
          <p14:sldIdLst>
            <p14:sldId id="258"/>
            <p14:sldId id="259"/>
            <p14:sldId id="261"/>
            <p14:sldId id="262"/>
            <p14:sldId id="263"/>
            <p14:sldId id="280"/>
            <p14:sldId id="264"/>
            <p14:sldId id="265"/>
            <p14:sldId id="266"/>
            <p14:sldId id="269"/>
            <p14:sldId id="270"/>
            <p14:sldId id="277"/>
            <p14:sldId id="276"/>
            <p14:sldId id="278"/>
            <p14:sldId id="271"/>
            <p14:sldId id="272"/>
            <p14:sldId id="281"/>
            <p14:sldId id="268"/>
            <p14:sldId id="275"/>
            <p14:sldId id="267"/>
            <p14:sldId id="274"/>
            <p14:sldId id="282"/>
            <p14:sldId id="283"/>
            <p14:sldId id="284"/>
            <p14:sldId id="285"/>
            <p14:sldId id="273"/>
          </p14:sldIdLst>
        </p14:section>
        <p14:section name="Final" id="{25783C76-5BF7-43BB-B9A6-32ACE2DA6D39}">
          <p14:sldIdLst>
            <p14:sldId id="260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4660"/>
  </p:normalViewPr>
  <p:slideViewPr>
    <p:cSldViewPr snapToGrid="0">
      <p:cViewPr>
        <p:scale>
          <a:sx n="75" d="100"/>
          <a:sy n="75" d="100"/>
        </p:scale>
        <p:origin x="-1098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-72" y="17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2EE5A-2E05-468A-B50C-4E32A415D717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2434-9C96-4F92-AAAD-135AAD2D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33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41EB-B9DA-417F-BD56-7A8276D48DA2}" type="datetimeFigureOut">
              <a:rPr lang="en-US"/>
              <a:t>5/9/2015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0649A-570B-402C-8912-348CF21373E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08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Fantásticos patrocinadores para um fantástico dia! </a:t>
            </a:r>
          </a:p>
          <a:p>
            <a:endParaRPr lang="pt-PT" dirty="0"/>
          </a:p>
          <a:p>
            <a:r>
              <a:rPr lang="pt-PT" dirty="0" smtClean="0"/>
              <a:t>E no inicio era só um electrão...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7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Um </a:t>
            </a:r>
            <a:r>
              <a:rPr lang="en-US" dirty="0" err="1" smtClean="0"/>
              <a:t>esquema</a:t>
            </a:r>
            <a:r>
              <a:rPr lang="en-US" dirty="0" smtClean="0"/>
              <a:t> do </a:t>
            </a:r>
            <a:r>
              <a:rPr lang="en-US" dirty="0"/>
              <a:t>A</a:t>
            </a:r>
            <a:r>
              <a:rPr lang="en-US" dirty="0" smtClean="0"/>
              <a:t>rduino Uno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refelectidos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pinos</a:t>
            </a:r>
            <a:r>
              <a:rPr lang="en-US" dirty="0" smtClean="0"/>
              <a:t> e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parte do chip </a:t>
            </a:r>
            <a:r>
              <a:rPr lang="en-US" dirty="0" err="1" smtClean="0"/>
              <a:t>controla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13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podemos ver a fotografia do Uno em que explica quais os componentes bem como a estrutura de pinos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14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primeiras compras são o inicio da coleção e podem ser feita na china onde o material é muito mais barato. Demoram 1 a dois meses a chegarem e não devem passar 42€ já com portes para que não paguem alfândega.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39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Os preços no ebay são bastante convidativos.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10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Sensores e shields, temperatura, som, humidade, conectividade costumam ser os primeiros a serem comprados. No shields atenção ao modelo e compatibilidades.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86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 seguida vamos falar de ferramentas, varios softwares.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Visuino é um projecto para windows que tenta facilitar a criaão de projectos sendo criados ciclos arrastando componentes e ligações a pinos. </a:t>
            </a:r>
          </a:p>
          <a:p>
            <a:endParaRPr lang="pt-PT" dirty="0"/>
          </a:p>
          <a:p>
            <a:r>
              <a:rPr lang="pt-PT" dirty="0" smtClean="0"/>
              <a:t>É um Visio dos arduinos.</a:t>
            </a:r>
          </a:p>
          <a:p>
            <a:endParaRPr lang="pt-PT" dirty="0"/>
          </a:p>
          <a:p>
            <a:r>
              <a:rPr lang="pt-PT" dirty="0" smtClean="0"/>
              <a:t>O site está bem documentado e o grupo na google+ é relativamente activo.</a:t>
            </a:r>
          </a:p>
          <a:p>
            <a:endParaRPr lang="pt-PT" dirty="0"/>
          </a:p>
          <a:p>
            <a:r>
              <a:rPr lang="pt-PT" dirty="0" smtClean="0"/>
              <a:t>Existem tutoriais em video.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0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Integração com visual studio mas não é grátis terminado o periodo de experimentação.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2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Atmel studio é bastante completoe permite a simulação de devives.</a:t>
            </a:r>
          </a:p>
          <a:p>
            <a:r>
              <a:rPr lang="pt-PT" dirty="0" smtClean="0"/>
              <a:t>É da mesma marca que faz os chips que estão no arduino</a:t>
            </a:r>
          </a:p>
          <a:p>
            <a:endParaRPr lang="pt-PT" dirty="0"/>
          </a:p>
          <a:p>
            <a:r>
              <a:rPr lang="pt-PT" dirty="0" smtClean="0"/>
              <a:t>O site é rico e convém ser explorado</a:t>
            </a:r>
          </a:p>
          <a:p>
            <a:endParaRPr lang="pt-PT" dirty="0"/>
          </a:p>
          <a:p>
            <a:r>
              <a:rPr lang="pt-PT" dirty="0" smtClean="0"/>
              <a:t>Tem uma parte de tuturiais videos muito bons. </a:t>
            </a:r>
          </a:p>
          <a:p>
            <a:endParaRPr lang="pt-PT" dirty="0"/>
          </a:p>
          <a:p>
            <a:r>
              <a:rPr lang="pt-PT" dirty="0" smtClean="0"/>
              <a:t>Tem intelisence e integra-se no VisualStudio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5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Como parte do sistema Arduino temos o seu proprio studio.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2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76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Seguir as instruções para download que já devem ter feito.</a:t>
            </a:r>
          </a:p>
          <a:p>
            <a:endParaRPr lang="pt-PT" dirty="0"/>
          </a:p>
          <a:p>
            <a:r>
              <a:rPr lang="pt-PT" dirty="0" smtClean="0"/>
              <a:t>(eu sou forreta e não dei nada)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53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Mostrar o studio </a:t>
            </a:r>
          </a:p>
          <a:p>
            <a:endParaRPr lang="pt-PT" dirty="0" smtClean="0"/>
          </a:p>
          <a:p>
            <a:r>
              <a:rPr lang="pt-PT" dirty="0" smtClean="0"/>
              <a:t>O studio é importante pois já instala os drivers necessários para os principais modelos.</a:t>
            </a:r>
          </a:p>
          <a:p>
            <a:endParaRPr lang="pt-PT" dirty="0"/>
          </a:p>
          <a:p>
            <a:r>
              <a:rPr lang="pt-PT" dirty="0" smtClean="0"/>
              <a:t>Livraria de exemplos.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10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Livrarias</a:t>
            </a:r>
          </a:p>
          <a:p>
            <a:endParaRPr lang="pt-PT" dirty="0" smtClean="0"/>
          </a:p>
          <a:p>
            <a:r>
              <a:rPr lang="pt-PT" dirty="0" smtClean="0"/>
              <a:t>Como adicionar livrarias</a:t>
            </a:r>
          </a:p>
          <a:p>
            <a:r>
              <a:rPr lang="pt-PT" dirty="0" smtClean="0"/>
              <a:t>Neste caso é feito pelo menu e pode ser feito via gestor de livrarias, por ficheiro ZIP ou manualmente.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8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Como utilizar o studio com os primeiros passos</a:t>
            </a:r>
          </a:p>
          <a:p>
            <a:endParaRPr lang="pt-PT" dirty="0"/>
          </a:p>
          <a:p>
            <a:r>
              <a:rPr lang="pt-PT" dirty="0" smtClean="0"/>
              <a:t>O studio é muito rico em exemplos e em tutoriai. Basta navegar pelo studio para termo imediatamente um conjunto interessante de coisas para experimentar.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9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Exemplos do Studio</a:t>
            </a:r>
          </a:p>
          <a:p>
            <a:endParaRPr lang="pt-PT" dirty="0" smtClean="0"/>
          </a:p>
          <a:p>
            <a:r>
              <a:rPr lang="pt-PT" dirty="0" smtClean="0"/>
              <a:t>Os exemplos são muito ricos sendo que os mais basicos exigem apenas um led e alguns sensores.</a:t>
            </a:r>
          </a:p>
          <a:p>
            <a:endParaRPr lang="pt-PT" dirty="0"/>
          </a:p>
          <a:p>
            <a:r>
              <a:rPr lang="pt-PT" dirty="0" smtClean="0"/>
              <a:t>Já os de wifi/connectividade exigem uma placa ou um shield wifi.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80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Debug</a:t>
            </a:r>
          </a:p>
          <a:p>
            <a:endParaRPr lang="pt-PT" b="1" dirty="0"/>
          </a:p>
          <a:p>
            <a:r>
              <a:rPr lang="pt-PT" dirty="0" smtClean="0"/>
              <a:t>O debug é feito através do serial que permite enviar e receber info “over the wire”.</a:t>
            </a:r>
          </a:p>
          <a:p>
            <a:endParaRPr lang="pt-PT" dirty="0"/>
          </a:p>
          <a:p>
            <a:r>
              <a:rPr lang="pt-PT" dirty="0" smtClean="0"/>
              <a:t>O processo de inicialização é muito simples e é feito no setup.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3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nosso primeiro Hello world</a:t>
            </a:r>
          </a:p>
          <a:p>
            <a:endParaRPr lang="pt-PT" dirty="0"/>
          </a:p>
          <a:p>
            <a:r>
              <a:rPr lang="pt-PT" dirty="0" smtClean="0"/>
              <a:t>Abrir o exemplo blink do Studio.</a:t>
            </a:r>
          </a:p>
          <a:p>
            <a:endParaRPr lang="pt-PT" dirty="0" smtClean="0"/>
          </a:p>
          <a:p>
            <a:r>
              <a:rPr lang="pt-PT" dirty="0" smtClean="0"/>
              <a:t>Explicação da estrutura básica de código.</a:t>
            </a:r>
          </a:p>
          <a:p>
            <a:endParaRPr lang="pt-PT" dirty="0"/>
          </a:p>
          <a:p>
            <a:r>
              <a:rPr lang="pt-PT" dirty="0" smtClean="0"/>
              <a:t>Compilação e execuçao do exemplo.</a:t>
            </a:r>
          </a:p>
          <a:p>
            <a:endParaRPr lang="pt-PT" dirty="0"/>
          </a:p>
          <a:p>
            <a:r>
              <a:rPr lang="pt-PT" dirty="0" smtClean="0"/>
              <a:t>Modificação do exemplo.</a:t>
            </a:r>
          </a:p>
          <a:p>
            <a:endParaRPr lang="pt-PT" dirty="0"/>
          </a:p>
          <a:p>
            <a:r>
              <a:rPr lang="pt-PT" dirty="0" smtClean="0"/>
              <a:t>Mostrar a consola onde se fax o debug.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6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Patrocinios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5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Explicação do que é o Arduino.</a:t>
            </a:r>
          </a:p>
          <a:p>
            <a:endParaRPr lang="pt-PT" dirty="0"/>
          </a:p>
          <a:p>
            <a:r>
              <a:rPr lang="pt-PT" dirty="0" smtClean="0"/>
              <a:t>A melhor forma de começar é ir ao site do arduino onde tudo é muito intuitivo e está bem explicado.</a:t>
            </a:r>
          </a:p>
          <a:p>
            <a:endParaRPr lang="pt-PT" dirty="0"/>
          </a:p>
          <a:p>
            <a:r>
              <a:rPr lang="pt-PT" dirty="0"/>
              <a:t>http://http://www.arduino.cc/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0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Descrição genérica do que é uma arduino.</a:t>
            </a:r>
          </a:p>
          <a:p>
            <a:endParaRPr lang="pt-PT" dirty="0"/>
          </a:p>
          <a:p>
            <a:r>
              <a:rPr lang="pt-PT" dirty="0" smtClean="0"/>
              <a:t>O Arduino é um sistema que inclui hardware e software.</a:t>
            </a:r>
          </a:p>
          <a:p>
            <a:endParaRPr lang="pt-PT" dirty="0"/>
          </a:p>
          <a:p>
            <a:r>
              <a:rPr lang="pt-PT" dirty="0" smtClean="0"/>
              <a:t>Em incluiria também o proprio site já que completa muito bem o sistema.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9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69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Lista que compara as várias placas arduino, o importante são as especificações. As pricipais variações saõ memória, velocidade e número de pinos.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Going commando</a:t>
            </a:r>
          </a:p>
          <a:p>
            <a:endParaRPr lang="pt-PT" dirty="0"/>
          </a:p>
          <a:p>
            <a:r>
              <a:rPr lang="pt-PT" dirty="0"/>
              <a:t>É</a:t>
            </a:r>
            <a:r>
              <a:rPr lang="pt-PT" dirty="0" smtClean="0"/>
              <a:t> possivel montar uma placa de raiz apenas são necessários os componentes.</a:t>
            </a:r>
          </a:p>
          <a:p>
            <a:endParaRPr lang="pt-PT" dirty="0" smtClean="0"/>
          </a:p>
          <a:p>
            <a:r>
              <a:rPr lang="pt-PT" dirty="0" smtClean="0"/>
              <a:t>Na verdade montando a propria placa acaba por se gastar mais dinheiro, mas como exercício é muito bom para entender o que é um micro controlador.</a:t>
            </a:r>
          </a:p>
          <a:p>
            <a:endParaRPr lang="pt-PT" dirty="0"/>
          </a:p>
          <a:p>
            <a:r>
              <a:rPr lang="pt-PT" dirty="0" smtClean="0"/>
              <a:t>Aqui também se adiciona o chips FTDI que permite a programação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6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Vivão genérica da placa onde se faz a comparação com o Uno, na verdade os chips são diferentes mas isso reforça a multiplicidade de opções.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1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Embora este chip ATMEGA168 não seja o que equipa o uno (ver tabela) nesta imagem é demonstrada e demistificada a estrutura de pinos que depois será extendida na placa.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0649A-570B-402C-8912-348CF21373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4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51189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7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76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7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13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7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6082837" y="6496050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Intro session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2594" y="104503"/>
            <a:ext cx="895964" cy="79148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235538" y="205591"/>
            <a:ext cx="3159422" cy="5893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50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sz="4050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sz="4050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62593" y="895991"/>
            <a:ext cx="7850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605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6021507" y="467367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Intro session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2594" y="104503"/>
            <a:ext cx="895964" cy="79148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2235538" y="205591"/>
            <a:ext cx="3159422" cy="5893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50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sz="4050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sz="4050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62593" y="895991"/>
            <a:ext cx="7850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11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4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4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082837" y="6496050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Intro session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2594" y="104503"/>
            <a:ext cx="895964" cy="7914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35538" y="205591"/>
            <a:ext cx="3159422" cy="5893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50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sz="4050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sz="4050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2593" y="895991"/>
            <a:ext cx="7850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66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6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4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FA7AC5-6045-4418-8E60-F48788734473}" type="datetimeFigureOut">
              <a:rPr lang="en-US" smtClean="0"/>
              <a:t>5/9/2015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tmel.com/microsite/atmel_studio6/videos.aspx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playlist?list=PLtQdQmNK_0DRCfvVGZAhYGlJOd-ZsMGbw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://www.arduino.cc/en/Main/Softwar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://www.arduino.cc/en/Guide/Libraries" TargetMode="Externa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arduino.cc/en/Main/Produc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://www.arduino.cc/en/Products.Compar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jpeg"/><Relationship Id="rId7" Type="http://schemas.openxmlformats.org/officeDocument/2006/relationships/hyperlink" Target="http://www.arduino.cc/en/Main/Standalo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s://www.youtube.com/watch?v=sNIMCdVOH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7710" y="461964"/>
            <a:ext cx="4245225" cy="79057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1093" y="1252539"/>
            <a:ext cx="3321842" cy="36195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09 de </a:t>
            </a: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maio</a:t>
            </a: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 – 09:30 – Main Hub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024" y="1614489"/>
            <a:ext cx="4043927" cy="3572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0837" y="5314678"/>
            <a:ext cx="5055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000" dirty="0" smtClean="0">
                <a:latin typeface="Franklin Gothic Demi" panose="020B0703020102020204" pitchFamily="34" charset="0"/>
              </a:rPr>
              <a:t>No inicio era só um electrão</a:t>
            </a:r>
            <a:endParaRPr lang="en-US" sz="3000" dirty="0">
              <a:latin typeface="Franklin Gothic Demi" panose="020B07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9249" y="5904454"/>
            <a:ext cx="18469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2100" dirty="0" smtClean="0">
                <a:latin typeface="+mj-lt"/>
              </a:rPr>
              <a:t>Rafael Evaristo</a:t>
            </a:r>
            <a:endParaRPr lang="pt-PT" sz="21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9554" y="6350352"/>
            <a:ext cx="13433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dirty="0" smtClean="0"/>
              <a:t>www.elastico.pt</a:t>
            </a:r>
            <a:endParaRPr lang="pt-PT" sz="1350" dirty="0"/>
          </a:p>
        </p:txBody>
      </p:sp>
      <p:pic>
        <p:nvPicPr>
          <p:cNvPr id="1026" name="Picture 2" descr="https://scontent-mad.xx.fbcdn.net/hphotos-xfa1/v/t1.0-9/1531570_512984132154963_1148463660_n.png?oh=d54afbce67e17a6863ce8af233d383b1&amp;oe=55C088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1" y="1974480"/>
            <a:ext cx="2299188" cy="1672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mad.xx.fbcdn.net/hphotos-xfa1/t31.0-8/s720x720/11060897_1057548900939815_4895903853278102126_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1" t="-1" r="31786" b="78368"/>
          <a:stretch/>
        </p:blipFill>
        <p:spPr bwMode="auto">
          <a:xfrm>
            <a:off x="2832098" y="4331911"/>
            <a:ext cx="5918611" cy="9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04" y="1225326"/>
            <a:ext cx="5981700" cy="419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 descr="http://www.faludi.com/images/blog/Main-ATmega16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44" y="4879648"/>
            <a:ext cx="1261364" cy="1261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265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dominicdube.com/wp-content/uploads/Arduino-uno-Pin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46" y="1195929"/>
            <a:ext cx="6409730" cy="4537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237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alvarorevuelta.net/wp-content/uploads/2014/08/Arduino-callout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72" y="1688756"/>
            <a:ext cx="6688198" cy="4253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0630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As minhas primeiras compras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Como começar a coleção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2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89" y="1546663"/>
            <a:ext cx="2825578" cy="27492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6" name="Picture 2" descr="NEW UNO R3 ATmega328P CH340 Mini USB Board for Compatible-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463" y="4295874"/>
            <a:ext cx="2097208" cy="20972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ro Mini Enhancement 3.3V or 5V adjustable 16MHz MEGA328P (Arduino-compatible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11" y="1868550"/>
            <a:ext cx="2143125" cy="2143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676" y="3748106"/>
            <a:ext cx="2181225" cy="2143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http://assets.fontsinuse.com/static/use-media-items/7/6988/full-1500x800/50564279/logo.png?resolution=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6" t="19155" r="13292" b="18092"/>
          <a:stretch/>
        </p:blipFill>
        <p:spPr bwMode="auto">
          <a:xfrm>
            <a:off x="6532033" y="1082604"/>
            <a:ext cx="2179868" cy="10107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80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93" y="1127724"/>
            <a:ext cx="2517819" cy="868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15" y="1650575"/>
            <a:ext cx="3221466" cy="1070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109" y="2289402"/>
            <a:ext cx="2668032" cy="742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720" y="2660708"/>
            <a:ext cx="3385408" cy="1063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444" y="3192265"/>
            <a:ext cx="3264917" cy="838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234" y="4030612"/>
            <a:ext cx="4090601" cy="1313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8471" y="4747658"/>
            <a:ext cx="3862498" cy="1192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2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Várias ferramentas de desenvolvimento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IDEs 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visuino.com/img/screenshot-01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21" y="4299856"/>
            <a:ext cx="2692448" cy="20193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70" y="1396316"/>
            <a:ext cx="1867242" cy="15445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507" y="2315419"/>
            <a:ext cx="3743325" cy="2390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494" y="5699655"/>
            <a:ext cx="766677" cy="619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22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isual Micro - Arduino IDE fun for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36" y="1566406"/>
            <a:ext cx="1407381" cy="140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2.gstatic.com/images?q=tbn:ANd9GcQYPMukIVeYB56l5jktvI5ir9_Q1buWO2db2j5AnC-_WZhk2Lzq2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535" y="2814760"/>
            <a:ext cx="4856898" cy="19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98573" y="1661823"/>
            <a:ext cx="4136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 smtClean="0"/>
              <a:t>Arduino IDE + visual studio</a:t>
            </a:r>
            <a:endParaRPr lang="pt-PT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176705" y="5328699"/>
            <a:ext cx="3389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 smtClean="0"/>
              <a:t>Student or hobby $29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336003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32" y="1118965"/>
            <a:ext cx="7433951" cy="2782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43" y="3320637"/>
            <a:ext cx="3725966" cy="1799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509" y="4601463"/>
            <a:ext cx="2695575" cy="1466850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377" y="5334888"/>
            <a:ext cx="1000125" cy="43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132" y="4676700"/>
            <a:ext cx="1035370" cy="442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06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530062" y="2240340"/>
            <a:ext cx="78507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 smtClean="0"/>
              <a:t>Quem</a:t>
            </a:r>
            <a:r>
              <a:rPr lang="en-US" sz="3600" dirty="0" smtClean="0"/>
              <a:t> é e o </a:t>
            </a:r>
            <a:r>
              <a:rPr lang="en-US" sz="3600" dirty="0" err="1" smtClean="0"/>
              <a:t>que</a:t>
            </a:r>
            <a:r>
              <a:rPr lang="en-US" sz="3600" dirty="0" smtClean="0"/>
              <a:t> </a:t>
            </a:r>
            <a:r>
              <a:rPr lang="en-US" sz="3600" dirty="0" err="1" smtClean="0"/>
              <a:t>faz</a:t>
            </a:r>
            <a:r>
              <a:rPr lang="en-US" sz="3600" dirty="0" smtClean="0"/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 smtClean="0"/>
              <a:t>Os</a:t>
            </a:r>
            <a:r>
              <a:rPr lang="en-US" sz="3600" dirty="0" smtClean="0"/>
              <a:t> </a:t>
            </a:r>
            <a:r>
              <a:rPr lang="en-US" sz="3600" dirty="0" err="1" smtClean="0"/>
              <a:t>vários</a:t>
            </a:r>
            <a:r>
              <a:rPr lang="pt-PT" sz="3600" dirty="0" smtClean="0"/>
              <a:t> “uinos”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sz="3600" dirty="0"/>
              <a:t>A minha lista de compras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IDEs e </a:t>
            </a:r>
            <a:r>
              <a:rPr lang="en-US" sz="3600" dirty="0" err="1" smtClean="0"/>
              <a:t>ecosistemas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Hello world!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Debug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sz="3600" dirty="0" smtClean="0"/>
              <a:t>Recursos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3600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Agenda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5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Arduino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software 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81" y="1974079"/>
            <a:ext cx="7563547" cy="2861061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605" y="5821204"/>
            <a:ext cx="574623" cy="43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894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89" y="1359671"/>
            <a:ext cx="3648489" cy="43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3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50" y="1168841"/>
            <a:ext cx="3601209" cy="434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78" y="3429000"/>
            <a:ext cx="4438153" cy="249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177" y="1779362"/>
            <a:ext cx="1159298" cy="883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1288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49" y="1216550"/>
            <a:ext cx="3847723" cy="461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44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756" y="1431233"/>
            <a:ext cx="3836339" cy="463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04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1" y="1099267"/>
            <a:ext cx="3852241" cy="462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89" y="3986026"/>
            <a:ext cx="5587407" cy="238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995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m para hello world"/>
          <p:cNvSpPr>
            <a:spLocks noChangeAspect="1" noChangeArrowheads="1"/>
          </p:cNvSpPr>
          <p:nvPr/>
        </p:nvSpPr>
        <p:spPr bwMode="auto">
          <a:xfrm>
            <a:off x="3936743" y="4180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sultado de imagem para hello world"/>
          <p:cNvSpPr>
            <a:spLocks noChangeAspect="1" noChangeArrowheads="1"/>
          </p:cNvSpPr>
          <p:nvPr/>
        </p:nvSpPr>
        <p:spPr bwMode="auto">
          <a:xfrm>
            <a:off x="4089143" y="43328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2" descr="http://assets.midnightcheese.com/images/arduino-hello-world-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6" t="26474" r="16606" b="17872"/>
          <a:stretch/>
        </p:blipFill>
        <p:spPr bwMode="auto">
          <a:xfrm>
            <a:off x="2323069" y="2001796"/>
            <a:ext cx="5099067" cy="28832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180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07" y="1213503"/>
            <a:ext cx="5085789" cy="4492747"/>
          </a:xfrm>
          <a:prstGeom prst="rect">
            <a:avLst/>
          </a:prstGeom>
          <a:effectLst>
            <a:outerShdw blurRad="1193800" dist="50800" dir="15900000" sx="200000" sy="200000" algn="ctr" rotWithShape="0">
              <a:srgbClr val="000000">
                <a:alpha val="0"/>
              </a:srgbClr>
            </a:outerShdw>
            <a:reflection blurRad="838200" stA="37000" endPos="65000" dist="114300" dir="5400000" sy="-100000" algn="bl" rotWithShape="0"/>
            <a:softEdge rad="0"/>
          </a:effectLst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958096" y="466323"/>
            <a:ext cx="3322637" cy="3619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09 de </a:t>
            </a: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maio</a:t>
            </a: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 – 09:30 – Main Hub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0837" y="5314678"/>
            <a:ext cx="5055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000" dirty="0">
                <a:latin typeface="Franklin Gothic Demi" panose="020B0703020102020204" pitchFamily="34" charset="0"/>
              </a:rPr>
              <a:t>No inicio era só um electrão</a:t>
            </a:r>
            <a:endParaRPr lang="en-US" sz="3000" dirty="0">
              <a:latin typeface="Franklin Gothic Demi" panose="020B07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49249" y="5904454"/>
            <a:ext cx="18469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2100" dirty="0" smtClean="0">
                <a:latin typeface="+mj-lt"/>
              </a:rPr>
              <a:t>Rafael Evaristo</a:t>
            </a:r>
            <a:endParaRPr lang="pt-PT" sz="2100" dirty="0">
              <a:latin typeface="+mj-lt"/>
            </a:endParaRPr>
          </a:p>
        </p:txBody>
      </p:sp>
      <p:pic>
        <p:nvPicPr>
          <p:cNvPr id="7" name="Picture 2" descr="https://scontent-mad.xx.fbcdn.net/hphotos-xfa1/v/t1.0-9/1531570_512984132154963_1148463660_n.png?oh=d54afbce67e17a6863ce8af233d383b1&amp;oe=55C088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1" y="1974480"/>
            <a:ext cx="2299188" cy="1672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content-mad.xx.fbcdn.net/hphotos-xfa1/t31.0-8/s720x720/11060897_1057548900939815_4895903853278102126_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1" t="-1" r="31786" b="78368"/>
          <a:stretch/>
        </p:blipFill>
        <p:spPr bwMode="auto">
          <a:xfrm>
            <a:off x="2832098" y="4331911"/>
            <a:ext cx="5918611" cy="9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1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35538" y="205591"/>
            <a:ext cx="3159422" cy="5893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50" dirty="0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Hands On </a:t>
            </a:r>
            <a:r>
              <a:rPr lang="en-US" sz="4050" dirty="0" err="1" smtClean="0">
                <a:solidFill>
                  <a:schemeClr val="bg2">
                    <a:lumMod val="50000"/>
                  </a:schemeClr>
                </a:solidFill>
                <a:latin typeface="Franklin Gothic Demi" panose="020B0703020102020204" pitchFamily="34" charset="0"/>
              </a:rPr>
              <a:t>IoT</a:t>
            </a:r>
            <a:endParaRPr lang="en-US" sz="4050" dirty="0">
              <a:solidFill>
                <a:schemeClr val="bg2">
                  <a:lumMod val="50000"/>
                </a:schemeClr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94" y="104503"/>
            <a:ext cx="895964" cy="79148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162593" y="895991"/>
            <a:ext cx="7850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Quem é ? Para que serve?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Este estranho animal que é parecido com um protozoário.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435" y="1973172"/>
            <a:ext cx="2080700" cy="1586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09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026789" y="2005830"/>
            <a:ext cx="3321842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Quem</a:t>
            </a: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 é?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1400" y="1308849"/>
            <a:ext cx="78507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Placa com microcontrolador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Ambiente de desenvolvimento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Recebe inputs de 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Faz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Pinos digitais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0/1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3600" dirty="0" smtClean="0"/>
              <a:t>Pinos analogicos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3600" dirty="0"/>
              <a:t>Pulse Width </a:t>
            </a:r>
            <a:r>
              <a:rPr lang="pt-PT" sz="3600" dirty="0" smtClean="0"/>
              <a:t>Modulation(</a:t>
            </a:r>
            <a:r>
              <a:rPr lang="pt-PT" sz="3600" dirty="0"/>
              <a:t>PWM</a:t>
            </a:r>
            <a:r>
              <a:rPr lang="pt-PT" sz="3600" dirty="0" smtClean="0"/>
              <a:t>)</a:t>
            </a:r>
            <a:endParaRPr lang="pt-PT" sz="3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PT" sz="3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3600" dirty="0"/>
          </a:p>
        </p:txBody>
      </p:sp>
    </p:spTree>
    <p:extLst>
      <p:ext uri="{BB962C8B-B14F-4D97-AF65-F5344CB8AC3E}">
        <p14:creationId xmlns:p14="http://schemas.microsoft.com/office/powerpoint/2010/main" val="5808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907" y="1168947"/>
            <a:ext cx="5520582" cy="4400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hlinkClick r:id="rId4"/>
          </p:cNvPr>
          <p:cNvSpPr/>
          <p:nvPr/>
        </p:nvSpPr>
        <p:spPr>
          <a:xfrm>
            <a:off x="3994406" y="5722615"/>
            <a:ext cx="40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http://www.arduino.cc/en/Main/Products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Várias</a:t>
            </a: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placas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984950"/>
            <a:ext cx="5400940" cy="5383758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097" y="4708733"/>
            <a:ext cx="1159298" cy="883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Specs &amp; boards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1" y="984950"/>
            <a:ext cx="5400940" cy="578930"/>
          </a:xfrm>
          <a:prstGeom prst="rect">
            <a:avLst/>
          </a:prstGeom>
          <a:noFill/>
          <a:ln w="539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azikhorha.ir/images/wallpapers/large/games_wallpaper13_24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82" y="1184744"/>
            <a:ext cx="6679096" cy="50093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1629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rduino.cc/en/uploads/Main/arduinobb_par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93720" y="663590"/>
            <a:ext cx="4375566" cy="53211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Going commando style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5" name="Picture 2" descr="http://www.faludi.com/images/blog/Main-ATmega16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06" y="4409436"/>
            <a:ext cx="1502308" cy="15023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5839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arduino.cc/en/uploads/Main/arduinobb_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92"/>
          <a:stretch/>
        </p:blipFill>
        <p:spPr bwMode="auto">
          <a:xfrm>
            <a:off x="804060" y="1142890"/>
            <a:ext cx="2687512" cy="37259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004500" y="478386"/>
            <a:ext cx="2995270" cy="361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solidFill>
                  <a:srgbClr val="00B0F0"/>
                </a:solidFill>
                <a:latin typeface="Franklin Gothic Demi" panose="020B0703020102020204" pitchFamily="34" charset="0"/>
              </a:rPr>
              <a:t>Going commando style</a:t>
            </a:r>
            <a:endParaRPr lang="en-US" dirty="0">
              <a:solidFill>
                <a:srgbClr val="00B0F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2054" name="Picture 6" descr="USBBa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32" y="4189685"/>
            <a:ext cx="1642200" cy="23321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052" name="Picture 4" descr="Add US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485" y="4520499"/>
            <a:ext cx="2146115" cy="16704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7" name="Picture 4" descr="http://www.arduino.cc/en/uploads/Main/ArduinoUno_R3_Fron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754" y="2532228"/>
            <a:ext cx="3115310" cy="2048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2" name="Rectangle 1"/>
          <p:cNvSpPr/>
          <p:nvPr/>
        </p:nvSpPr>
        <p:spPr>
          <a:xfrm>
            <a:off x="2901050" y="2967737"/>
            <a:ext cx="340122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pt-PT" sz="9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=&gt;</a:t>
            </a:r>
            <a:endParaRPr lang="en-US" sz="9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276" y="5752838"/>
            <a:ext cx="574623" cy="43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9409" y="5752838"/>
            <a:ext cx="1000125" cy="43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22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486</TotalTime>
  <Words>853</Words>
  <Application>Microsoft Office PowerPoint</Application>
  <PresentationFormat>On-screen Show (4:3)</PresentationFormat>
  <Paragraphs>154</Paragraphs>
  <Slides>28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Parallax</vt:lpstr>
      <vt:lpstr>Hands On IoT</vt:lpstr>
      <vt:lpstr>PowerPoint Presentation</vt:lpstr>
      <vt:lpstr>Quem é ? Para que serve?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 minhas primeiras compras</vt:lpstr>
      <vt:lpstr>PowerPoint Presentation</vt:lpstr>
      <vt:lpstr>PowerPoint Presentation</vt:lpstr>
      <vt:lpstr>Várias ferramentas de desenvolvimento</vt:lpstr>
      <vt:lpstr>PowerPoint Presentation</vt:lpstr>
      <vt:lpstr>PowerPoint Presentation</vt:lpstr>
      <vt:lpstr>PowerPoint Presentation</vt:lpstr>
      <vt:lpstr>Arduino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Evaristo</dc:creator>
  <cp:lastModifiedBy>admin</cp:lastModifiedBy>
  <cp:revision>44</cp:revision>
  <dcterms:created xsi:type="dcterms:W3CDTF">2012-07-27T01:16:44Z</dcterms:created>
  <dcterms:modified xsi:type="dcterms:W3CDTF">2015-05-09T08:22:55Z</dcterms:modified>
</cp:coreProperties>
</file>